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81" r:id="rId5"/>
    <p:sldId id="277" r:id="rId6"/>
    <p:sldId id="278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3" autoAdjust="0"/>
    <p:restoredTop sz="94660"/>
  </p:normalViewPr>
  <p:slideViewPr>
    <p:cSldViewPr showGuides="1">
      <p:cViewPr>
        <p:scale>
          <a:sx n="114" d="100"/>
          <a:sy n="114" d="100"/>
        </p:scale>
        <p:origin x="-1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F5832C-8A74-450F-B6D5-3E22F77F90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0BB77C-BA1F-44C2-989F-8044A49BF494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AC392D-5E0B-49D2-B11F-96FF214F0EFD}" type="slidenum">
              <a:rPr lang="en-GB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89588"/>
            <a:ext cx="9144000" cy="1268412"/>
          </a:xfrm>
          <a:prstGeom prst="rect">
            <a:avLst/>
          </a:prstGeom>
          <a:solidFill>
            <a:srgbClr val="F7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7" descr="ASA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86463"/>
            <a:ext cx="12493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dht_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0800"/>
            <a:ext cx="268287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87338"/>
            <a:ext cx="7772400" cy="4048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692150"/>
            <a:ext cx="6400800" cy="208915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lIns="91440" tIns="45720" rIns="91440" bIns="45720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91440" tIns="45720" rIns="91440" bIns="4572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E068DF-7740-4AD5-A148-3C1C04099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7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3A78-DE8E-47D7-995E-8FF3DD1C6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0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200" y="287338"/>
            <a:ext cx="1682750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87338"/>
            <a:ext cx="4899025" cy="551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F717-FB4E-4102-BBB4-ADB368B11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30338"/>
            <a:ext cx="6734175" cy="40868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A62A-8FA4-4A7C-8E85-EFA04A93DC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7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8B46-12C7-413D-A68C-515146FDE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430338"/>
            <a:ext cx="3290888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2063" y="1430338"/>
            <a:ext cx="3290887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2845-CE2C-4069-AF2E-D48BC0B9BC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7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0BDC-2C18-4F32-A18A-BB696F7A0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9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4B55-A82C-4BD7-A603-11CAF1C5A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5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A18AE-1C2D-4BAE-BABD-2F030C00B8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0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DCFD2-1190-49B6-BB62-2A7EED6E05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BD21-6551-4AF6-BF43-1875C5670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7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87338"/>
            <a:ext cx="67341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30338"/>
            <a:ext cx="67341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260350"/>
            <a:ext cx="1557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4C5B5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021388"/>
            <a:ext cx="5292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4C5B5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472238"/>
            <a:ext cx="21336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4C5B52"/>
                </a:solidFill>
              </a:defRPr>
            </a:lvl1pPr>
          </a:lstStyle>
          <a:p>
            <a:pPr>
              <a:defRPr/>
            </a:pPr>
            <a:fld id="{C08EA6C2-7CD0-48E3-A06E-994A862C4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ASA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988050"/>
            <a:ext cx="124936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ldht_as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2388"/>
            <a:ext cx="268287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651500"/>
            <a:ext cx="9144000" cy="0"/>
          </a:xfrm>
          <a:prstGeom prst="line">
            <a:avLst/>
          </a:prstGeom>
          <a:ln w="114300">
            <a:solidFill>
              <a:srgbClr val="EDE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C5B5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>
          <a:solidFill>
            <a:srgbClr val="4C5B52"/>
          </a:solidFill>
          <a:latin typeface="+mn-lt"/>
          <a:ea typeface="+mn-ea"/>
          <a:cs typeface="+mn-cs"/>
        </a:defRPr>
      </a:lvl1pPr>
      <a:lvl2pPr marL="266700" indent="-2651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2pPr>
      <a:lvl3pPr marL="546100" indent="-2778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3pPr>
      <a:lvl4pPr marL="825500" indent="-2778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4pPr>
      <a:lvl5pPr marL="1079500" indent="-2524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5pPr>
      <a:lvl6pPr marL="1536700" indent="-2524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6pPr>
      <a:lvl7pPr marL="1993900" indent="-2524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7pPr>
      <a:lvl8pPr marL="2451100" indent="-2524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8pPr>
      <a:lvl9pPr marL="2908300" indent="-252413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rgbClr val="4C5B5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6"/>
          <a:stretch>
            <a:fillRect/>
          </a:stretch>
        </p:blipFill>
        <p:spPr bwMode="auto">
          <a:xfrm>
            <a:off x="0" y="0"/>
            <a:ext cx="914400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Ad:Check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endParaRPr lang="en-GB" dirty="0" smtClean="0"/>
          </a:p>
          <a:p>
            <a:r>
              <a:rPr lang="en-GB" altLang="en-US" b="1" dirty="0"/>
              <a:t>Big Question One</a:t>
            </a:r>
            <a:r>
              <a:rPr lang="en-GB" altLang="en-US" dirty="0"/>
              <a:t> </a:t>
            </a:r>
          </a:p>
          <a:p>
            <a:r>
              <a:rPr lang="en-GB" altLang="en-US" dirty="0"/>
              <a:t>Activity two: Can advertisers say</a:t>
            </a:r>
          </a:p>
          <a:p>
            <a:r>
              <a:rPr lang="en-GB" altLang="en-US" dirty="0"/>
              <a:t>whatever they want?</a:t>
            </a:r>
          </a:p>
          <a:p>
            <a:pPr marL="0" indent="0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201136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2665412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88125" y="260350"/>
            <a:ext cx="2160588" cy="4524375"/>
          </a:xfrm>
          <a:prstGeom prst="rect">
            <a:avLst/>
          </a:prstGeom>
          <a:ln w="47625" cap="rnd"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4C5B52"/>
                </a:solidFill>
              </a:rPr>
              <a:t>What are these advertising?</a:t>
            </a:r>
          </a:p>
          <a:p>
            <a:pPr>
              <a:defRPr/>
            </a:pPr>
            <a:endParaRPr lang="en-GB" b="1" dirty="0">
              <a:solidFill>
                <a:srgbClr val="4C5B52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rgbClr val="4C5B52"/>
                </a:solidFill>
              </a:rPr>
              <a:t>What claims are being made for the products?</a:t>
            </a:r>
          </a:p>
          <a:p>
            <a:pPr>
              <a:defRPr/>
            </a:pPr>
            <a:endParaRPr lang="en-GB" b="1" dirty="0">
              <a:solidFill>
                <a:srgbClr val="4C5B52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rgbClr val="4C5B52"/>
                </a:solidFill>
              </a:rPr>
              <a:t>What image are they portraying?</a:t>
            </a:r>
          </a:p>
          <a:p>
            <a:pPr>
              <a:defRPr/>
            </a:pPr>
            <a:endParaRPr lang="en-GB" b="1" dirty="0">
              <a:solidFill>
                <a:srgbClr val="4C5B52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rgbClr val="4C5B52"/>
                </a:solidFill>
              </a:rPr>
              <a:t>Could companies make the same claims for these</a:t>
            </a:r>
          </a:p>
          <a:p>
            <a:pPr>
              <a:defRPr/>
            </a:pPr>
            <a:r>
              <a:rPr lang="en-GB" b="1" dirty="0">
                <a:solidFill>
                  <a:srgbClr val="4C5B52"/>
                </a:solidFill>
              </a:rPr>
              <a:t>product today?</a:t>
            </a:r>
          </a:p>
          <a:p>
            <a:pPr>
              <a:defRPr/>
            </a:pPr>
            <a:endParaRPr lang="en-GB" b="1" dirty="0">
              <a:solidFill>
                <a:srgbClr val="4C5B52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srgbClr val="4C5B52"/>
                </a:solidFill>
              </a:rPr>
              <a:t>Why? Why not?</a:t>
            </a:r>
            <a:endParaRPr lang="en-GB" dirty="0">
              <a:solidFill>
                <a:srgbClr val="4C5B5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3" y="260350"/>
            <a:ext cx="33845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4C5B52"/>
                </a:solidFill>
              </a:rPr>
              <a:t>Maltesers</a:t>
            </a:r>
            <a:r>
              <a:rPr lang="en-GB" b="1" dirty="0">
                <a:solidFill>
                  <a:srgbClr val="4C5B52"/>
                </a:solidFill>
              </a:rPr>
              <a:t> 1950s </a:t>
            </a:r>
            <a:r>
              <a:rPr lang="en-GB" b="1" i="1" dirty="0">
                <a:solidFill>
                  <a:prstClr val="white">
                    <a:lumMod val="50000"/>
                  </a:prstClr>
                </a:solidFill>
              </a:rPr>
              <a:t>“Choose the chocolates that can help you keep slim...”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684213" y="5084763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 smtClean="0">
                <a:solidFill>
                  <a:srgbClr val="4C5B52"/>
                </a:solidFill>
              </a:rPr>
              <a:t>Craven ‘A’, 1930s</a:t>
            </a:r>
            <a:endParaRPr lang="en-GB" altLang="en-US" smtClean="0">
              <a:solidFill>
                <a:srgbClr val="4C5B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Contact us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 b="1" smtClean="0"/>
          </a:p>
          <a:p>
            <a:pPr eaLnBrk="1" hangingPunct="1"/>
            <a:r>
              <a:rPr lang="en-GB" altLang="en-US" smtClean="0"/>
              <a:t>Advertising Standards Authority </a:t>
            </a:r>
          </a:p>
          <a:p>
            <a:pPr eaLnBrk="1" hangingPunct="1"/>
            <a:r>
              <a:rPr lang="en-GB" altLang="en-US" smtClean="0"/>
              <a:t>Mid City Place, 71 High Holborn</a:t>
            </a:r>
          </a:p>
          <a:p>
            <a:pPr eaLnBrk="1" hangingPunct="1"/>
            <a:r>
              <a:rPr lang="en-GB" altLang="en-US" smtClean="0"/>
              <a:t>London WC1V 6QT </a:t>
            </a:r>
          </a:p>
          <a:p>
            <a:pPr eaLnBrk="1" hangingPunct="1"/>
            <a:r>
              <a:rPr lang="en-GB" altLang="en-US" smtClean="0"/>
              <a:t>Telephone 020 7492 2222 </a:t>
            </a:r>
          </a:p>
          <a:p>
            <a:pPr eaLnBrk="1" hangingPunct="1"/>
            <a:r>
              <a:rPr lang="en-GB" altLang="en-US" smtClean="0"/>
              <a:t>www.asa.org.uk</a:t>
            </a:r>
          </a:p>
        </p:txBody>
      </p:sp>
      <p:pic>
        <p:nvPicPr>
          <p:cNvPr id="5124" name="Picture 3" descr="Pictur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b="41600"/>
          <a:stretch>
            <a:fillRect/>
          </a:stretch>
        </p:blipFill>
        <p:spPr bwMode="auto">
          <a:xfrm>
            <a:off x="4643438" y="0"/>
            <a:ext cx="4500562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5651500"/>
            <a:ext cx="9144000" cy="0"/>
          </a:xfrm>
          <a:prstGeom prst="line">
            <a:avLst/>
          </a:prstGeom>
          <a:ln w="114300">
            <a:solidFill>
              <a:srgbClr val="EDEB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a_template_plain">
  <a:themeElements>
    <a:clrScheme name="Custom 4">
      <a:dk1>
        <a:srgbClr val="4C5B52"/>
      </a:dk1>
      <a:lt1>
        <a:sysClr val="window" lastClr="FFFFFF"/>
      </a:lt1>
      <a:dk2>
        <a:srgbClr val="1F497D"/>
      </a:dk2>
      <a:lt2>
        <a:srgbClr val="EEECE1"/>
      </a:lt2>
      <a:accent1>
        <a:srgbClr val="EF3E42"/>
      </a:accent1>
      <a:accent2>
        <a:srgbClr val="B5121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07EE7C89CCD489EEF8A00E4C83E38" ma:contentTypeVersion="0" ma:contentTypeDescription="Create a new document." ma:contentTypeScope="" ma:versionID="ad7cad0c819fa6ee3cda3b0775b9e0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7bf9f7eaa88c6918a1afa2233bccd5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0F550-3DFA-4FD8-8AA4-46788307E88C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B983C5-E728-4D79-A595-9FDAB53C7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8FF1A-9489-4F82-9154-41088BAE3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asa_template_plain</Template>
  <TotalTime>10</TotalTime>
  <Words>90</Words>
  <Application>Microsoft Office PowerPoint</Application>
  <PresentationFormat>On-screen Show (4:3)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asa_template_plain</vt:lpstr>
      <vt:lpstr>Ad:Check</vt:lpstr>
      <vt:lpstr>PowerPoint Presentation</vt:lpstr>
      <vt:lpstr>Contact us</vt:lpstr>
    </vt:vector>
  </TitlesOfParts>
  <Company>Advertising Standards Authority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Ad:Check</dc:title>
  <dc:creator>priscillao</dc:creator>
  <cp:lastModifiedBy>priscillao</cp:lastModifiedBy>
  <cp:revision>3</cp:revision>
  <dcterms:created xsi:type="dcterms:W3CDTF">2014-08-12T11:24:30Z</dcterms:created>
  <dcterms:modified xsi:type="dcterms:W3CDTF">2014-08-12T11:39:09Z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0x0101001C207EE7C89CCD489EEF8A00E4C83E38</vt:lpwstr>
  </property>
</Properties>
</file>